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</p:sldIdLst>
  <p:sldSz cx="14939645" cy="10259695"/>
  <p:notesSz cx="6858000" cy="9144000"/>
  <p:defaultTextStyle>
    <a:defPPr>
      <a:defRPr lang="zh-CN"/>
    </a:defPPr>
    <a:lvl1pPr marL="0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1pPr>
    <a:lvl2pPr marL="604520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2pPr>
    <a:lvl3pPr marL="1209675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3pPr>
    <a:lvl4pPr marL="1814195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4pPr>
    <a:lvl5pPr marL="2419350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5pPr>
    <a:lvl6pPr marL="3023870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6pPr>
    <a:lvl7pPr marL="3628390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7pPr>
    <a:lvl8pPr marL="4233545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8pPr>
    <a:lvl9pPr marL="4838065" algn="l" defTabSz="1209675" rtl="0" eaLnBrk="1" latinLnBrk="0" hangingPunct="1">
      <a:defRPr sz="238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AC2B-1A8F-4BB2-A1FC-777E5C444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143000"/>
            <a:ext cx="4492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89DD-F251-4CB4-889D-19A74F4D5D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1pPr>
    <a:lvl2pPr marL="604520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2pPr>
    <a:lvl3pPr marL="1209675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3pPr>
    <a:lvl4pPr marL="1814195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4pPr>
    <a:lvl5pPr marL="2419350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5pPr>
    <a:lvl6pPr marL="3023870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6pPr>
    <a:lvl7pPr marL="3628390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7pPr>
    <a:lvl8pPr marL="4233545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8pPr>
    <a:lvl9pPr marL="4838065" algn="l" defTabSz="120967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89DD-F251-4CB4-889D-19A74F4D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97" y="1679128"/>
            <a:ext cx="12698969" cy="3572005"/>
          </a:xfrm>
        </p:spPr>
        <p:txBody>
          <a:bodyPr anchor="b"/>
          <a:lstStyle>
            <a:lvl1pPr algn="ctr">
              <a:defRPr sz="89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7496" y="5388883"/>
            <a:ext cx="11204972" cy="2477127"/>
          </a:xfrm>
        </p:spPr>
        <p:txBody>
          <a:bodyPr/>
          <a:lstStyle>
            <a:lvl1pPr marL="0" indent="0" algn="ctr">
              <a:buNone/>
              <a:defRPr sz="3590"/>
            </a:lvl1pPr>
            <a:lvl2pPr marL="683895" indent="0" algn="ctr">
              <a:buNone/>
              <a:defRPr sz="2990"/>
            </a:lvl2pPr>
            <a:lvl3pPr marL="1367790" indent="0" algn="ctr">
              <a:buNone/>
              <a:defRPr sz="2695"/>
            </a:lvl3pPr>
            <a:lvl4pPr marL="2052320" indent="0" algn="ctr">
              <a:buNone/>
              <a:defRPr sz="2395"/>
            </a:lvl4pPr>
            <a:lvl5pPr marL="2736215" indent="0" algn="ctr">
              <a:buNone/>
              <a:defRPr sz="2395"/>
            </a:lvl5pPr>
            <a:lvl6pPr marL="3420110" indent="0" algn="ctr">
              <a:buNone/>
              <a:defRPr sz="2395"/>
            </a:lvl6pPr>
            <a:lvl7pPr marL="4104005" indent="0" algn="ctr">
              <a:buNone/>
              <a:defRPr sz="2395"/>
            </a:lvl7pPr>
            <a:lvl8pPr marL="4787900" indent="0" algn="ctr">
              <a:buNone/>
              <a:defRPr sz="2395"/>
            </a:lvl8pPr>
            <a:lvl9pPr marL="5472430" indent="0" algn="ctr">
              <a:buNone/>
              <a:defRPr sz="2395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1412" y="546251"/>
            <a:ext cx="3221430" cy="86948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7123" y="546251"/>
            <a:ext cx="9477539" cy="86948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342" y="2557881"/>
            <a:ext cx="12885718" cy="4267880"/>
          </a:xfrm>
        </p:spPr>
        <p:txBody>
          <a:bodyPr anchor="b"/>
          <a:lstStyle>
            <a:lvl1pPr>
              <a:defRPr sz="89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42" y="6866137"/>
            <a:ext cx="12885718" cy="2244377"/>
          </a:xfrm>
        </p:spPr>
        <p:txBody>
          <a:bodyPr/>
          <a:lstStyle>
            <a:lvl1pPr marL="0" indent="0">
              <a:buNone/>
              <a:defRPr sz="3590">
                <a:solidFill>
                  <a:schemeClr val="tx1"/>
                </a:solidFill>
              </a:defRPr>
            </a:lvl1pPr>
            <a:lvl2pPr marL="683895" indent="0">
              <a:buNone/>
              <a:defRPr sz="2990">
                <a:solidFill>
                  <a:schemeClr val="tx1">
                    <a:tint val="75000"/>
                  </a:schemeClr>
                </a:solidFill>
              </a:defRPr>
            </a:lvl2pPr>
            <a:lvl3pPr marL="1367790" indent="0">
              <a:buNone/>
              <a:defRPr sz="2695">
                <a:solidFill>
                  <a:schemeClr val="tx1">
                    <a:tint val="75000"/>
                  </a:schemeClr>
                </a:solidFill>
              </a:defRPr>
            </a:lvl3pPr>
            <a:lvl4pPr marL="205232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4pPr>
            <a:lvl5pPr marL="2736215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5pPr>
            <a:lvl6pPr marL="342011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6pPr>
            <a:lvl7pPr marL="4104005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7pPr>
            <a:lvl8pPr marL="478790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8pPr>
            <a:lvl9pPr marL="547243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7123" y="2731253"/>
            <a:ext cx="6349484" cy="65098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63356" y="2731253"/>
            <a:ext cx="6349484" cy="65098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546253"/>
            <a:ext cx="12885718" cy="19831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9070" y="2515129"/>
            <a:ext cx="6320304" cy="1232626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895" indent="0">
              <a:buNone/>
              <a:defRPr sz="2990" b="1"/>
            </a:lvl2pPr>
            <a:lvl3pPr marL="1367790" indent="0">
              <a:buNone/>
              <a:defRPr sz="2695" b="1"/>
            </a:lvl3pPr>
            <a:lvl4pPr marL="2052320" indent="0">
              <a:buNone/>
              <a:defRPr sz="2395" b="1"/>
            </a:lvl4pPr>
            <a:lvl5pPr marL="2736215" indent="0">
              <a:buNone/>
              <a:defRPr sz="2395" b="1"/>
            </a:lvl5pPr>
            <a:lvl6pPr marL="3420110" indent="0">
              <a:buNone/>
              <a:defRPr sz="2395" b="1"/>
            </a:lvl6pPr>
            <a:lvl7pPr marL="4104005" indent="0">
              <a:buNone/>
              <a:defRPr sz="2395" b="1"/>
            </a:lvl7pPr>
            <a:lvl8pPr marL="4787900" indent="0">
              <a:buNone/>
              <a:defRPr sz="2395" b="1"/>
            </a:lvl8pPr>
            <a:lvl9pPr marL="5472430" indent="0">
              <a:buNone/>
              <a:defRPr sz="2395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9070" y="3747755"/>
            <a:ext cx="6320304" cy="55123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63357" y="2515129"/>
            <a:ext cx="6351430" cy="1232626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895" indent="0">
              <a:buNone/>
              <a:defRPr sz="2990" b="1"/>
            </a:lvl2pPr>
            <a:lvl3pPr marL="1367790" indent="0">
              <a:buNone/>
              <a:defRPr sz="2695" b="1"/>
            </a:lvl3pPr>
            <a:lvl4pPr marL="2052320" indent="0">
              <a:buNone/>
              <a:defRPr sz="2395" b="1"/>
            </a:lvl4pPr>
            <a:lvl5pPr marL="2736215" indent="0">
              <a:buNone/>
              <a:defRPr sz="2395" b="1"/>
            </a:lvl5pPr>
            <a:lvl6pPr marL="3420110" indent="0">
              <a:buNone/>
              <a:defRPr sz="2395" b="1"/>
            </a:lvl6pPr>
            <a:lvl7pPr marL="4104005" indent="0">
              <a:buNone/>
              <a:defRPr sz="2395" b="1"/>
            </a:lvl7pPr>
            <a:lvl8pPr marL="4787900" indent="0">
              <a:buNone/>
              <a:defRPr sz="2395" b="1"/>
            </a:lvl8pPr>
            <a:lvl9pPr marL="5472430" indent="0">
              <a:buNone/>
              <a:defRPr sz="2395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563357" y="3747755"/>
            <a:ext cx="6351430" cy="55123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684001"/>
            <a:ext cx="4818527" cy="2394003"/>
          </a:xfrm>
        </p:spPr>
        <p:txBody>
          <a:bodyPr anchor="b"/>
          <a:lstStyle>
            <a:lvl1pPr>
              <a:defRPr sz="47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51430" y="1477254"/>
            <a:ext cx="7563356" cy="7291259"/>
          </a:xfrm>
        </p:spPr>
        <p:txBody>
          <a:bodyPr/>
          <a:lstStyle>
            <a:lvl1pPr>
              <a:defRPr sz="4790"/>
            </a:lvl1pPr>
            <a:lvl2pPr>
              <a:defRPr sz="4190"/>
            </a:lvl2pPr>
            <a:lvl3pPr>
              <a:defRPr sz="3590"/>
            </a:lvl3pPr>
            <a:lvl4pPr>
              <a:defRPr sz="2990"/>
            </a:lvl4pPr>
            <a:lvl5pPr>
              <a:defRPr sz="2990"/>
            </a:lvl5pPr>
            <a:lvl6pPr>
              <a:defRPr sz="2990"/>
            </a:lvl6pPr>
            <a:lvl7pPr>
              <a:defRPr sz="2990"/>
            </a:lvl7pPr>
            <a:lvl8pPr>
              <a:defRPr sz="2990"/>
            </a:lvl8pPr>
            <a:lvl9pPr>
              <a:defRPr sz="299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9068" y="3078004"/>
            <a:ext cx="4818527" cy="5702383"/>
          </a:xfrm>
        </p:spPr>
        <p:txBody>
          <a:bodyPr/>
          <a:lstStyle>
            <a:lvl1pPr marL="0" indent="0">
              <a:buNone/>
              <a:defRPr sz="2395"/>
            </a:lvl1pPr>
            <a:lvl2pPr marL="683895" indent="0">
              <a:buNone/>
              <a:defRPr sz="2095"/>
            </a:lvl2pPr>
            <a:lvl3pPr marL="1367790" indent="0">
              <a:buNone/>
              <a:defRPr sz="1795"/>
            </a:lvl3pPr>
            <a:lvl4pPr marL="2052320" indent="0">
              <a:buNone/>
              <a:defRPr sz="1495"/>
            </a:lvl4pPr>
            <a:lvl5pPr marL="2736215" indent="0">
              <a:buNone/>
              <a:defRPr sz="1495"/>
            </a:lvl5pPr>
            <a:lvl6pPr marL="3420110" indent="0">
              <a:buNone/>
              <a:defRPr sz="1495"/>
            </a:lvl6pPr>
            <a:lvl7pPr marL="4104005" indent="0">
              <a:buNone/>
              <a:defRPr sz="1495"/>
            </a:lvl7pPr>
            <a:lvl8pPr marL="4787900" indent="0">
              <a:buNone/>
              <a:defRPr sz="1495"/>
            </a:lvl8pPr>
            <a:lvl9pPr marL="5472430" indent="0">
              <a:buNone/>
              <a:defRPr sz="149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684001"/>
            <a:ext cx="4818527" cy="2394003"/>
          </a:xfrm>
        </p:spPr>
        <p:txBody>
          <a:bodyPr anchor="b"/>
          <a:lstStyle>
            <a:lvl1pPr>
              <a:defRPr sz="47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1430" y="1477254"/>
            <a:ext cx="7563356" cy="7291259"/>
          </a:xfrm>
        </p:spPr>
        <p:txBody>
          <a:bodyPr anchor="t"/>
          <a:lstStyle>
            <a:lvl1pPr marL="0" indent="0">
              <a:buNone/>
              <a:defRPr sz="4790"/>
            </a:lvl1pPr>
            <a:lvl2pPr marL="683895" indent="0">
              <a:buNone/>
              <a:defRPr sz="4190"/>
            </a:lvl2pPr>
            <a:lvl3pPr marL="1367790" indent="0">
              <a:buNone/>
              <a:defRPr sz="3590"/>
            </a:lvl3pPr>
            <a:lvl4pPr marL="2052320" indent="0">
              <a:buNone/>
              <a:defRPr sz="2990"/>
            </a:lvl4pPr>
            <a:lvl5pPr marL="2736215" indent="0">
              <a:buNone/>
              <a:defRPr sz="2990"/>
            </a:lvl5pPr>
            <a:lvl6pPr marL="3420110" indent="0">
              <a:buNone/>
              <a:defRPr sz="2990"/>
            </a:lvl6pPr>
            <a:lvl7pPr marL="4104005" indent="0">
              <a:buNone/>
              <a:defRPr sz="2990"/>
            </a:lvl7pPr>
            <a:lvl8pPr marL="4787900" indent="0">
              <a:buNone/>
              <a:defRPr sz="2990"/>
            </a:lvl8pPr>
            <a:lvl9pPr marL="5472430" indent="0">
              <a:buNone/>
              <a:defRPr sz="299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9068" y="3078004"/>
            <a:ext cx="4818527" cy="5702383"/>
          </a:xfrm>
        </p:spPr>
        <p:txBody>
          <a:bodyPr/>
          <a:lstStyle>
            <a:lvl1pPr marL="0" indent="0">
              <a:buNone/>
              <a:defRPr sz="2395"/>
            </a:lvl1pPr>
            <a:lvl2pPr marL="683895" indent="0">
              <a:buNone/>
              <a:defRPr sz="2095"/>
            </a:lvl2pPr>
            <a:lvl3pPr marL="1367790" indent="0">
              <a:buNone/>
              <a:defRPr sz="1795"/>
            </a:lvl3pPr>
            <a:lvl4pPr marL="2052320" indent="0">
              <a:buNone/>
              <a:defRPr sz="1495"/>
            </a:lvl4pPr>
            <a:lvl5pPr marL="2736215" indent="0">
              <a:buNone/>
              <a:defRPr sz="1495"/>
            </a:lvl5pPr>
            <a:lvl6pPr marL="3420110" indent="0">
              <a:buNone/>
              <a:defRPr sz="1495"/>
            </a:lvl6pPr>
            <a:lvl7pPr marL="4104005" indent="0">
              <a:buNone/>
              <a:defRPr sz="1495"/>
            </a:lvl7pPr>
            <a:lvl8pPr marL="4787900" indent="0">
              <a:buNone/>
              <a:defRPr sz="1495"/>
            </a:lvl8pPr>
            <a:lvl9pPr marL="5472430" indent="0">
              <a:buNone/>
              <a:defRPr sz="149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23" y="546253"/>
            <a:ext cx="12885718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23" y="2731253"/>
            <a:ext cx="12885718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122" y="9509514"/>
            <a:ext cx="3361492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4480-765C-495A-BB2A-A079D1CB17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863" y="9509514"/>
            <a:ext cx="504223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1349" y="9509514"/>
            <a:ext cx="3361492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EB60-B496-4F0A-8527-299F4FB9DB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67790" rtl="0" eaLnBrk="1" latinLnBrk="0" hangingPunct="1">
        <a:lnSpc>
          <a:spcPct val="90000"/>
        </a:lnSpc>
        <a:spcBef>
          <a:spcPct val="0"/>
        </a:spcBef>
        <a:buNone/>
        <a:defRPr sz="65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1367790" rtl="0" eaLnBrk="1" latinLnBrk="0" hangingPunct="1">
        <a:lnSpc>
          <a:spcPct val="90000"/>
        </a:lnSpc>
        <a:spcBef>
          <a:spcPts val="1495"/>
        </a:spcBef>
        <a:buFont typeface="Arial" panose="020B0604020202020204" pitchFamily="34" charset="0"/>
        <a:buChar char="•"/>
        <a:defRPr sz="4190" kern="1200">
          <a:solidFill>
            <a:schemeClr val="tx1"/>
          </a:solidFill>
          <a:latin typeface="+mn-lt"/>
          <a:ea typeface="+mn-ea"/>
          <a:cs typeface="+mn-cs"/>
        </a:defRPr>
      </a:lvl1pPr>
      <a:lvl2pPr marL="1026160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10055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3pPr>
      <a:lvl4pPr marL="2393950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4pPr>
      <a:lvl5pPr marL="3077845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5pPr>
      <a:lvl6pPr marL="3762375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6pPr>
      <a:lvl7pPr marL="4446270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7pPr>
      <a:lvl8pPr marL="5130165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8pPr>
      <a:lvl9pPr marL="5814060" indent="-342265" algn="l" defTabSz="13677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2pPr>
      <a:lvl3pPr marL="136779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3pPr>
      <a:lvl4pPr marL="205232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4pPr>
      <a:lvl5pPr marL="2736215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5pPr>
      <a:lvl6pPr marL="342011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6pPr>
      <a:lvl7pPr marL="4104005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7pPr>
      <a:lvl8pPr marL="478790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8pPr>
      <a:lvl9pPr marL="5472430" algn="l" defTabSz="1367790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\\192.168.0.74\2023封面\封面\5山东经贸职业学院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7522845" cy="1026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18" y="6579191"/>
            <a:ext cx="1918010" cy="8666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7464" y="6412345"/>
            <a:ext cx="62291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60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2025-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60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2026</a:t>
            </a:r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60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届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6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33" y="8019788"/>
            <a:ext cx="5635812" cy="12679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16" y="453697"/>
            <a:ext cx="6623211" cy="7723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8189595"/>
            <a:ext cx="6623050" cy="15957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05529" y="2290657"/>
            <a:ext cx="5570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毕业生生源信息</a:t>
            </a:r>
            <a:endParaRPr lang="zh-CN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52" y="8051296"/>
            <a:ext cx="1236116" cy="123611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406142" y="9338490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山东经贸就业微信公众号</a:t>
            </a:r>
            <a:endParaRPr lang="zh-CN" altLang="en-US" sz="12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6" y="8189414"/>
            <a:ext cx="1264118" cy="11308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54084" y="933821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学院官网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878" y="9011984"/>
            <a:ext cx="202751" cy="184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10230" y="8965808"/>
            <a:ext cx="344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</a:rPr>
              <a:t>48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0580" y="8134985"/>
            <a:ext cx="1187450" cy="11849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12144" y="9340117"/>
            <a:ext cx="1249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dirty="0" smtClean="0"/>
              <a:t>学院就业信息网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42217" y="503120"/>
            <a:ext cx="6413862" cy="92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1" dirty="0" smtClean="0"/>
              <a:t>招聘信息发布及招聘活动举办：</a:t>
            </a:r>
            <a:endParaRPr lang="en-US" altLang="zh-CN" sz="2000" b="1" dirty="0" smtClean="0"/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        </a:t>
            </a:r>
            <a:r>
              <a:rPr lang="zh-CN" altLang="en-US" sz="1600" dirty="0" smtClean="0"/>
              <a:t>山东经贸职业学院就业信息网</a:t>
            </a:r>
            <a:r>
              <a:rPr lang="en-US" altLang="zh-CN" sz="1600" dirty="0" smtClean="0"/>
              <a:t>(http://sdecu.sdbys.com/)</a:t>
            </a:r>
            <a:r>
              <a:rPr lang="zh-CN" altLang="en-US" sz="1600" dirty="0" smtClean="0"/>
              <a:t>是面向我院毕业生发布招聘信息、提供资源服务、宣传用人单位的专业网站，用人单位可通过学院就业信息网免费发布招聘信息，操作如下：</a:t>
            </a:r>
            <a:endParaRPr lang="en-US" altLang="zh-CN" sz="1600" dirty="0" smtClean="0"/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        途径一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就业信息网申请。用人单位通过就业信息网</a:t>
            </a:r>
            <a:r>
              <a:rPr lang="en-US" altLang="zh-CN" sz="1600" dirty="0" smtClean="0"/>
              <a:t>(http://sdecu.sdbys.com /)</a:t>
            </a:r>
            <a:r>
              <a:rPr lang="zh-CN" altLang="en-US" sz="1600" dirty="0" smtClean="0"/>
              <a:t>注册账号，根据提示完善各项信息后，用人单位根据需求申请线上或现场招聘会，招生就业处审核申请。</a:t>
            </a:r>
            <a:endParaRPr lang="en-US" altLang="zh-CN" sz="1600" dirty="0" smtClean="0"/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        途径二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现场洽谈或电话申请。第一步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用人单位来人或来电</a:t>
            </a:r>
            <a:r>
              <a:rPr lang="en-US" altLang="zh-CN" sz="1600" dirty="0" smtClean="0"/>
              <a:t>(0536-2600088)</a:t>
            </a:r>
            <a:r>
              <a:rPr lang="zh-CN" altLang="en-US" sz="1600" dirty="0" smtClean="0"/>
              <a:t>联系相关事宜，提供招聘简介、岗位需求、授权委托书、营业执照副本等。第二步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学院对招聘单位及招聘信息进行审核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审核包括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单位的合法性、信用程度、招聘信息的规范性等。第三步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发布招聘信息，审核通过的用人单位招聘信息将在就业信息网发布。</a:t>
            </a:r>
            <a:endParaRPr lang="en-US" altLang="zh-CN" sz="1600" dirty="0" smtClean="0"/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</a:t>
            </a:r>
            <a:r>
              <a:rPr lang="zh-CN" altLang="en-US" sz="1600" b="1" dirty="0" smtClean="0"/>
              <a:t>招聘活动举办时间：</a:t>
            </a:r>
            <a:r>
              <a:rPr lang="zh-CN" altLang="en-US" sz="1600" dirty="0" smtClean="0"/>
              <a:t>每年</a:t>
            </a:r>
            <a:r>
              <a:rPr lang="en-US" altLang="zh-CN" sz="1600" dirty="0" smtClean="0"/>
              <a:t>4-7</a:t>
            </a:r>
            <a:r>
              <a:rPr lang="zh-CN" altLang="en-US" sz="1600" dirty="0" smtClean="0"/>
              <a:t>月份、</a:t>
            </a:r>
            <a:r>
              <a:rPr lang="en-US" altLang="zh-CN" sz="1600" dirty="0" smtClean="0"/>
              <a:t>10-12</a:t>
            </a:r>
            <a:r>
              <a:rPr lang="zh-CN" altLang="en-US" sz="1600" dirty="0" smtClean="0"/>
              <a:t>月份举办线上双选会；今年拟定于</a:t>
            </a:r>
            <a:r>
              <a:rPr lang="en-US" altLang="zh-CN" sz="1600" b="1" dirty="0" smtClean="0"/>
              <a:t>5</a:t>
            </a:r>
            <a:r>
              <a:rPr lang="zh-CN" altLang="en-US" sz="1600" b="1" dirty="0" smtClean="0"/>
              <a:t>月</a:t>
            </a:r>
            <a:r>
              <a:rPr lang="en-US" altLang="zh-CN" sz="1600" b="1" dirty="0" smtClean="0"/>
              <a:t>24</a:t>
            </a:r>
            <a:r>
              <a:rPr lang="zh-CN" altLang="en-US" sz="1600" b="1" dirty="0" smtClean="0"/>
              <a:t>日举办大型校园双选会（</a:t>
            </a:r>
            <a:r>
              <a:rPr lang="zh-CN" altLang="en-US" sz="1600" dirty="0" smtClean="0"/>
              <a:t>招聘会邀请函将通过：学院就业信息网</a:t>
            </a:r>
            <a:r>
              <a:rPr lang="en-US" altLang="zh-CN" sz="1600" dirty="0" smtClean="0"/>
              <a:t>----“</a:t>
            </a:r>
            <a:r>
              <a:rPr lang="zh-CN" altLang="en-US" sz="1600" dirty="0" smtClean="0"/>
              <a:t>招聘会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“</a:t>
            </a:r>
            <a:r>
              <a:rPr lang="zh-CN" altLang="en-US" sz="1600" dirty="0" smtClean="0"/>
              <a:t>山东经贸就业</a:t>
            </a:r>
            <a:r>
              <a:rPr lang="en-US" altLang="zh-CN" sz="1600" dirty="0" smtClean="0"/>
              <a:t>”</a:t>
            </a:r>
            <a:r>
              <a:rPr lang="zh-CN" altLang="en-US" sz="1600" dirty="0" smtClean="0"/>
              <a:t>微信公众号发布）；专场招聘会及宣讲会根据各系需求一般安排在</a:t>
            </a:r>
            <a:r>
              <a:rPr lang="en-US" altLang="zh-CN" sz="1600" dirty="0" smtClean="0"/>
              <a:t>4-6</a:t>
            </a:r>
            <a:r>
              <a:rPr lang="zh-CN" altLang="en-US" sz="1600" dirty="0" smtClean="0"/>
              <a:t>月份。</a:t>
            </a:r>
            <a:endParaRPr lang="en-US" altLang="zh-CN" sz="1600" dirty="0" smtClean="0"/>
          </a:p>
          <a:p>
            <a:pPr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</a:t>
            </a:r>
            <a:r>
              <a:rPr lang="zh-CN" altLang="en-US" sz="1600" dirty="0" smtClean="0"/>
              <a:t>感谢您对我院毕业生就业工作的大力支持，期待与贵单位进行深入交流合作！</a:t>
            </a:r>
            <a:endParaRPr lang="en-US" altLang="zh-CN" sz="1600" dirty="0" smtClean="0"/>
          </a:p>
          <a:p>
            <a:pPr>
              <a:lnSpc>
                <a:spcPts val="3100"/>
              </a:lnSpc>
            </a:pPr>
            <a:r>
              <a:rPr lang="zh-CN" altLang="en-US" sz="1600" dirty="0" smtClean="0"/>
              <a:t>学院地址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山东省潍坊市潍城区青年路</a:t>
            </a:r>
            <a:r>
              <a:rPr lang="en-US" altLang="zh-CN" sz="1600" dirty="0" smtClean="0"/>
              <a:t>2799</a:t>
            </a:r>
            <a:r>
              <a:rPr lang="zh-CN" altLang="en-US" sz="1600" dirty="0" smtClean="0"/>
              <a:t>号</a:t>
            </a:r>
            <a:endParaRPr lang="en-US" altLang="zh-CN" sz="1600" dirty="0" smtClean="0"/>
          </a:p>
          <a:p>
            <a:pPr>
              <a:lnSpc>
                <a:spcPts val="3100"/>
              </a:lnSpc>
            </a:pPr>
            <a:r>
              <a:rPr lang="zh-CN" altLang="en-US" sz="1600" dirty="0" smtClean="0"/>
              <a:t>联  系  人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崔老师  刘老师</a:t>
            </a:r>
            <a:endParaRPr lang="en-US" altLang="zh-CN" sz="1600" dirty="0" smtClean="0"/>
          </a:p>
          <a:p>
            <a:pPr>
              <a:lnSpc>
                <a:spcPts val="3100"/>
              </a:lnSpc>
            </a:pPr>
            <a:r>
              <a:rPr lang="zh-CN" altLang="en-US" sz="1600" dirty="0" smtClean="0"/>
              <a:t>联系电话</a:t>
            </a:r>
            <a:r>
              <a:rPr lang="en-US" altLang="zh-CN" sz="1600" dirty="0" smtClean="0"/>
              <a:t>:0536-2600088</a:t>
            </a:r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1441450" y="582930"/>
            <a:ext cx="74676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山东经贸职业学院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2025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届和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2026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届毕业生专业分布</a:t>
            </a:r>
            <a:r>
              <a:rPr lang="zh-CN" altLang="en-US" sz="1600" b="1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一览表</a:t>
            </a:r>
            <a:endParaRPr lang="zh-CN" altLang="en-US" sz="1600" b="1" dirty="0" smtClean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115" y="1050290"/>
            <a:ext cx="6417945" cy="887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690</Words>
  <Application>WPS 演示</Application>
  <PresentationFormat>自定义</PresentationFormat>
  <Paragraphs>24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等线</vt:lpstr>
      <vt:lpstr>微软雅黑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乐天民</cp:lastModifiedBy>
  <cp:revision>38</cp:revision>
  <cp:lastPrinted>2024-01-22T03:08:00Z</cp:lastPrinted>
  <dcterms:created xsi:type="dcterms:W3CDTF">2024-01-22T00:45:00Z</dcterms:created>
  <dcterms:modified xsi:type="dcterms:W3CDTF">2025-03-18T05:58:06Z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EA39E40A02FB41F39E324C5C05F21DCC_12</vt:lpwstr>
  </property>
  <property fmtid="{D5CDD505-2E9C-101B-9397-08002B2CF9AE}" pid="3" name="KSOProductBuildVer">
    <vt:lpwstr>2052-12.1.0.20305</vt:lpwstr>
  </property>
</Properties>
</file>